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4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926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691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057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605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833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29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737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393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105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13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899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8D46-FB65-4C98-85A5-BD4BC85EF4D1}" type="datetimeFigureOut">
              <a:rPr lang="es-CO" smtClean="0"/>
              <a:t>17/03/2020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07E81-BDCA-455F-853C-62036BF114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714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hyperlink" Target="https://www.youtube.com/watch?v=xaunkTpylEw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s://www.youtube.com/watch?v=Ak3M5tFro_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17 Grupo"/>
          <p:cNvGrpSpPr/>
          <p:nvPr/>
        </p:nvGrpSpPr>
        <p:grpSpPr>
          <a:xfrm>
            <a:off x="67258" y="260648"/>
            <a:ext cx="4337867" cy="5998231"/>
            <a:chOff x="67258" y="476672"/>
            <a:chExt cx="4337867" cy="5998231"/>
          </a:xfrm>
        </p:grpSpPr>
        <p:pic>
          <p:nvPicPr>
            <p:cNvPr id="4" name="3 Imagen" descr="Resultado de imagen para imagenes de tarjeta madre para colorear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05" t="16625" r="5116" b="17135"/>
            <a:stretch/>
          </p:blipFill>
          <p:spPr bwMode="auto">
            <a:xfrm>
              <a:off x="740421" y="3336620"/>
              <a:ext cx="1989212" cy="151753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5" name="4 Imagen" descr="Resultado de imagen para imagenes de memoria ram para colorear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82" t="30964" r="13413" b="39661"/>
            <a:stretch/>
          </p:blipFill>
          <p:spPr bwMode="auto">
            <a:xfrm>
              <a:off x="1835696" y="2715268"/>
              <a:ext cx="1296144" cy="4680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" name="5 Imagen" descr="Resultado de imagen para imagenes de DISCO DURO para colorea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14" y="2592678"/>
              <a:ext cx="1015746" cy="5787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6 Imagen" descr="Resultado de imagen para imagenes bus de datos para colorear"/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954" b="14618"/>
            <a:stretch/>
          </p:blipFill>
          <p:spPr bwMode="auto">
            <a:xfrm>
              <a:off x="2483768" y="4982766"/>
              <a:ext cx="1123999" cy="80797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026" name="Picture 2" descr="Resultado de imagen para imagenes cpu para colorea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34" t="23659" r="25832" b="30354"/>
            <a:stretch/>
          </p:blipFill>
          <p:spPr bwMode="auto">
            <a:xfrm>
              <a:off x="395536" y="4982766"/>
              <a:ext cx="730155" cy="733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Resultado de imagen para imagenes cpu para colorear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698" y="4946629"/>
              <a:ext cx="1074659" cy="10746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8" descr="Resultado de imagen para imagenes fuente de alimentacion del computador para colorear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75" t="15733" b="15531"/>
            <a:stretch/>
          </p:blipFill>
          <p:spPr bwMode="auto">
            <a:xfrm>
              <a:off x="3035397" y="4030215"/>
              <a:ext cx="726835" cy="525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7 CuadroTexto"/>
            <p:cNvSpPr txBox="1"/>
            <p:nvPr/>
          </p:nvSpPr>
          <p:spPr>
            <a:xfrm>
              <a:off x="251519" y="2348880"/>
              <a:ext cx="158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/>
                <a:t>Disco duro</a:t>
              </a:r>
              <a:endParaRPr lang="es-CO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898099" y="2336146"/>
              <a:ext cx="15552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/>
                <a:t>Memoria RAM</a:t>
              </a:r>
              <a:endParaRPr lang="es-CO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7258" y="3646764"/>
              <a:ext cx="10104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/>
                <a:t>Tarjeta madre</a:t>
              </a:r>
              <a:endParaRPr lang="es-CO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441362" y="5532432"/>
              <a:ext cx="13809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/>
                <a:t>Bus de datos</a:t>
              </a:r>
              <a:endParaRPr lang="es-CO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1484242" y="5280010"/>
              <a:ext cx="574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/>
                <a:t>CPU</a:t>
              </a:r>
              <a:endParaRPr lang="es-CO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2739707" y="4427820"/>
              <a:ext cx="15027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 smtClean="0"/>
                <a:t>Fuente de Energía</a:t>
              </a:r>
              <a:endParaRPr lang="es-CO" sz="1400" dirty="0"/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139588" y="476672"/>
              <a:ext cx="4265537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CO" sz="1400" b="1" dirty="0"/>
                <a:t>Semana 1 </a:t>
              </a:r>
              <a:r>
                <a:rPr lang="es-CO" sz="1400" b="1" dirty="0" smtClean="0"/>
                <a:t> </a:t>
              </a:r>
              <a:r>
                <a:rPr lang="es-CO" sz="1400" dirty="0" smtClean="0"/>
                <a:t>grado Primero</a:t>
              </a:r>
              <a:endParaRPr lang="es-CO" sz="1400" dirty="0"/>
            </a:p>
            <a:p>
              <a:r>
                <a:rPr lang="es-CO" sz="1400" dirty="0"/>
                <a:t>Como refuerzo a temas vistos quienes  tienen acceso a Internet  pueden ven video  corto sobre máquinas en:  </a:t>
              </a:r>
              <a:r>
                <a:rPr lang="es-CO" sz="1400" u="sng" dirty="0">
                  <a:hlinkClick r:id="rId9"/>
                </a:rPr>
                <a:t>https://</a:t>
              </a:r>
              <a:r>
                <a:rPr lang="es-CO" sz="1400" u="sng" dirty="0" err="1">
                  <a:hlinkClick r:id="rId9"/>
                </a:rPr>
                <a:t>www.youtube.com</a:t>
              </a:r>
              <a:r>
                <a:rPr lang="es-CO" sz="1400" u="sng" dirty="0">
                  <a:hlinkClick r:id="rId9"/>
                </a:rPr>
                <a:t>/</a:t>
              </a:r>
              <a:r>
                <a:rPr lang="es-CO" sz="1400" u="sng" dirty="0" err="1">
                  <a:hlinkClick r:id="rId9"/>
                </a:rPr>
                <a:t>watch?v</a:t>
              </a:r>
              <a:r>
                <a:rPr lang="es-CO" sz="1400" u="sng" dirty="0">
                  <a:hlinkClick r:id="rId9"/>
                </a:rPr>
                <a:t>=</a:t>
              </a:r>
              <a:r>
                <a:rPr lang="es-CO" sz="1400" u="sng" dirty="0" err="1">
                  <a:hlinkClick r:id="rId9"/>
                </a:rPr>
                <a:t>Ak3M5tFro_I</a:t>
              </a:r>
              <a:endParaRPr lang="es-CO" sz="1400" dirty="0"/>
            </a:p>
            <a:p>
              <a:r>
                <a:rPr lang="es-CO" sz="1400" dirty="0"/>
                <a:t>Algunas partes internas del computador:  </a:t>
              </a:r>
              <a:r>
                <a:rPr lang="es-CO" sz="1400" u="sng" dirty="0">
                  <a:hlinkClick r:id="rId10"/>
                </a:rPr>
                <a:t>https://</a:t>
              </a:r>
              <a:r>
                <a:rPr lang="es-CO" sz="1400" u="sng" dirty="0" err="1">
                  <a:hlinkClick r:id="rId10"/>
                </a:rPr>
                <a:t>www.youtube.com</a:t>
              </a:r>
              <a:r>
                <a:rPr lang="es-CO" sz="1400" u="sng" dirty="0">
                  <a:hlinkClick r:id="rId10"/>
                </a:rPr>
                <a:t>/</a:t>
              </a:r>
              <a:r>
                <a:rPr lang="es-CO" sz="1400" u="sng" dirty="0" err="1">
                  <a:hlinkClick r:id="rId10"/>
                </a:rPr>
                <a:t>watch?v</a:t>
              </a:r>
              <a:r>
                <a:rPr lang="es-CO" sz="1400" u="sng" dirty="0">
                  <a:hlinkClick r:id="rId10"/>
                </a:rPr>
                <a:t>=</a:t>
              </a:r>
              <a:r>
                <a:rPr lang="es-CO" sz="1400" u="sng" dirty="0" err="1">
                  <a:hlinkClick r:id="rId10"/>
                </a:rPr>
                <a:t>xaunkTpylEw</a:t>
              </a:r>
              <a:endParaRPr lang="es-CO" sz="14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09298" y="6167126"/>
              <a:ext cx="31817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 smtClean="0"/>
                <a:t>Semana 2</a:t>
              </a:r>
              <a:r>
                <a:rPr lang="es-CO" sz="1400" dirty="0" smtClean="0"/>
                <a:t>: poner al día todos los apuntes</a:t>
              </a:r>
              <a:endParaRPr lang="es-CO" sz="1400" dirty="0"/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4842645" y="260648"/>
            <a:ext cx="4337867" cy="5976663"/>
            <a:chOff x="67258" y="476672"/>
            <a:chExt cx="4337867" cy="5976663"/>
          </a:xfrm>
        </p:grpSpPr>
        <p:pic>
          <p:nvPicPr>
            <p:cNvPr id="22" name="21 Imagen" descr="Resultado de imagen para imagenes de tarjeta madre para colorear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05" t="16625" r="5116" b="17135"/>
            <a:stretch/>
          </p:blipFill>
          <p:spPr bwMode="auto">
            <a:xfrm>
              <a:off x="740421" y="3336620"/>
              <a:ext cx="1989212" cy="151753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3" name="22 Imagen" descr="Resultado de imagen para imagenes de memoria ram para colorear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82" t="30964" r="13413" b="39661"/>
            <a:stretch/>
          </p:blipFill>
          <p:spPr bwMode="auto">
            <a:xfrm>
              <a:off x="1835696" y="2715268"/>
              <a:ext cx="1296144" cy="4680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4" name="23 Imagen" descr="Resultado de imagen para imagenes de DISCO DURO para colorea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14" y="2592678"/>
              <a:ext cx="1015746" cy="5787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24 Imagen" descr="Resultado de imagen para imagenes bus de datos para colorear"/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954" b="14618"/>
            <a:stretch/>
          </p:blipFill>
          <p:spPr bwMode="auto">
            <a:xfrm>
              <a:off x="2483768" y="4982766"/>
              <a:ext cx="1123999" cy="80797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6" name="Picture 2" descr="Resultado de imagen para imagenes cpu para colorea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34" t="23659" r="25832" b="30354"/>
            <a:stretch/>
          </p:blipFill>
          <p:spPr bwMode="auto">
            <a:xfrm>
              <a:off x="395536" y="4982766"/>
              <a:ext cx="730155" cy="733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Resultado de imagen para imagenes cpu para colorear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698" y="4946629"/>
              <a:ext cx="1074659" cy="10746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8" descr="Resultado de imagen para imagenes fuente de alimentacion del computador para colorear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75" t="15733" b="15531"/>
            <a:stretch/>
          </p:blipFill>
          <p:spPr bwMode="auto">
            <a:xfrm>
              <a:off x="3035397" y="4030215"/>
              <a:ext cx="726835" cy="525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28 CuadroTexto"/>
            <p:cNvSpPr txBox="1"/>
            <p:nvPr/>
          </p:nvSpPr>
          <p:spPr>
            <a:xfrm>
              <a:off x="251519" y="2348880"/>
              <a:ext cx="158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/>
                <a:t>Disco duro</a:t>
              </a:r>
              <a:endParaRPr lang="es-CO" dirty="0"/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1898099" y="2336146"/>
              <a:ext cx="15552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/>
                <a:t>Memoria RAM</a:t>
              </a:r>
              <a:endParaRPr lang="es-CO" dirty="0"/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67258" y="3646764"/>
              <a:ext cx="10104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/>
                <a:t>Tarjeta madre</a:t>
              </a:r>
              <a:endParaRPr lang="es-CO" dirty="0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2441362" y="5532432"/>
              <a:ext cx="13809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/>
                <a:t>Bus de datos</a:t>
              </a:r>
              <a:endParaRPr lang="es-CO" dirty="0"/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1484242" y="5280010"/>
              <a:ext cx="574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/>
                <a:t>CPU</a:t>
              </a:r>
              <a:endParaRPr lang="es-CO" dirty="0"/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2739707" y="4427820"/>
              <a:ext cx="15027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 smtClean="0"/>
                <a:t>Fuente de Energía</a:t>
              </a:r>
              <a:endParaRPr lang="es-CO" sz="1400" dirty="0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139588" y="476672"/>
              <a:ext cx="4265537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CO" sz="1400" b="1" dirty="0"/>
                <a:t>Semana </a:t>
              </a:r>
              <a:r>
                <a:rPr lang="es-CO" sz="1400" b="1" dirty="0" smtClean="0"/>
                <a:t>1 </a:t>
              </a:r>
              <a:r>
                <a:rPr lang="es-CO" sz="1400" dirty="0" smtClean="0"/>
                <a:t>grado </a:t>
              </a:r>
              <a:r>
                <a:rPr lang="es-CO" sz="1400" dirty="0"/>
                <a:t>Primero</a:t>
              </a:r>
            </a:p>
            <a:p>
              <a:r>
                <a:rPr lang="es-CO" sz="1400" dirty="0"/>
                <a:t>Como refuerzo a temas vistos quienes  tienen acceso a Internet  pueden ven video  corto sobre máquinas en:  </a:t>
              </a:r>
              <a:r>
                <a:rPr lang="es-CO" sz="1400" u="sng" dirty="0">
                  <a:hlinkClick r:id="rId9"/>
                </a:rPr>
                <a:t>https://</a:t>
              </a:r>
              <a:r>
                <a:rPr lang="es-CO" sz="1400" u="sng" dirty="0" err="1">
                  <a:hlinkClick r:id="rId9"/>
                </a:rPr>
                <a:t>www.youtube.com</a:t>
              </a:r>
              <a:r>
                <a:rPr lang="es-CO" sz="1400" u="sng" dirty="0">
                  <a:hlinkClick r:id="rId9"/>
                </a:rPr>
                <a:t>/</a:t>
              </a:r>
              <a:r>
                <a:rPr lang="es-CO" sz="1400" u="sng" dirty="0" err="1">
                  <a:hlinkClick r:id="rId9"/>
                </a:rPr>
                <a:t>watch?v</a:t>
              </a:r>
              <a:r>
                <a:rPr lang="es-CO" sz="1400" u="sng" dirty="0">
                  <a:hlinkClick r:id="rId9"/>
                </a:rPr>
                <a:t>=</a:t>
              </a:r>
              <a:r>
                <a:rPr lang="es-CO" sz="1400" u="sng" dirty="0" err="1">
                  <a:hlinkClick r:id="rId9"/>
                </a:rPr>
                <a:t>Ak3M5tFro_I</a:t>
              </a:r>
              <a:endParaRPr lang="es-CO" sz="1400" dirty="0"/>
            </a:p>
            <a:p>
              <a:r>
                <a:rPr lang="es-CO" sz="1400" dirty="0"/>
                <a:t>Algunas partes internas del computador:  </a:t>
              </a:r>
              <a:r>
                <a:rPr lang="es-CO" sz="1400" u="sng" dirty="0">
                  <a:hlinkClick r:id="rId10"/>
                </a:rPr>
                <a:t>https://</a:t>
              </a:r>
              <a:r>
                <a:rPr lang="es-CO" sz="1400" u="sng" dirty="0" err="1">
                  <a:hlinkClick r:id="rId10"/>
                </a:rPr>
                <a:t>www.youtube.com</a:t>
              </a:r>
              <a:r>
                <a:rPr lang="es-CO" sz="1400" u="sng" dirty="0">
                  <a:hlinkClick r:id="rId10"/>
                </a:rPr>
                <a:t>/</a:t>
              </a:r>
              <a:r>
                <a:rPr lang="es-CO" sz="1400" u="sng" dirty="0" err="1">
                  <a:hlinkClick r:id="rId10"/>
                </a:rPr>
                <a:t>watch?v</a:t>
              </a:r>
              <a:r>
                <a:rPr lang="es-CO" sz="1400" u="sng" dirty="0">
                  <a:hlinkClick r:id="rId10"/>
                </a:rPr>
                <a:t>=</a:t>
              </a:r>
              <a:r>
                <a:rPr lang="es-CO" sz="1400" u="sng" dirty="0" err="1">
                  <a:hlinkClick r:id="rId10"/>
                </a:rPr>
                <a:t>xaunkTpylEw</a:t>
              </a:r>
              <a:endParaRPr lang="es-CO" sz="1400" dirty="0"/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377574" y="6145558"/>
              <a:ext cx="31817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 smtClean="0"/>
                <a:t>Semana 2</a:t>
              </a:r>
              <a:r>
                <a:rPr lang="es-CO" sz="1400" dirty="0" smtClean="0"/>
                <a:t>: poner al día todos los apuntes</a:t>
              </a:r>
              <a:endParaRPr lang="es-CO" sz="1400" dirty="0"/>
            </a:p>
          </p:txBody>
        </p:sp>
      </p:grpSp>
      <p:sp>
        <p:nvSpPr>
          <p:cNvPr id="37" name="36 CuadroTexto"/>
          <p:cNvSpPr txBox="1"/>
          <p:nvPr/>
        </p:nvSpPr>
        <p:spPr>
          <a:xfrm>
            <a:off x="215369" y="6399664"/>
            <a:ext cx="36583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000" dirty="0" smtClean="0"/>
              <a:t>Imágenes tomadas de Internet para se usadas con fines educativos</a:t>
            </a:r>
            <a:endParaRPr lang="es-CO" sz="10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5162098" y="6351131"/>
            <a:ext cx="36583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000" dirty="0" smtClean="0"/>
              <a:t>Imágenes tomadas de Internet para se usadas con fines educativos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40843129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132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mañana</dc:creator>
  <cp:lastModifiedBy>win7</cp:lastModifiedBy>
  <cp:revision>8</cp:revision>
  <dcterms:created xsi:type="dcterms:W3CDTF">2020-03-14T14:29:10Z</dcterms:created>
  <dcterms:modified xsi:type="dcterms:W3CDTF">2020-03-17T17:24:35Z</dcterms:modified>
</cp:coreProperties>
</file>