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7"/>
  </p:notes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96762D4-1208-40BD-9F6F-89907E02A741}">
          <p14:sldIdLst>
            <p14:sldId id="256"/>
            <p14:sldId id="258"/>
            <p14:sldId id="261"/>
            <p14:sldId id="259"/>
            <p14:sldId id="260"/>
          </p14:sldIdLst>
        </p14:section>
        <p14:section name="Sección sin título" id="{596762D4-1208-40BD-9F6F-89907E02A74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FD15-6129-40D3-B350-9A991E9C843A}" type="datetimeFigureOut">
              <a:rPr lang="es-CO" smtClean="0"/>
              <a:t>26/03/2020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6BE9C-AB77-4825-BBB2-FB36928FE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15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7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70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6389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618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2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7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2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6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469265" y="603250"/>
            <a:ext cx="8950960" cy="276669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dirty="0">
                <a:solidFill>
                  <a:srgbClr val="7030A0"/>
                </a:solidFill>
                <a:latin typeface="Trebuchet MS" charset="0"/>
                <a:ea typeface="Trebuchet MS" charset="0"/>
              </a:rPr>
              <a:t>Quedate en casa y lava tus manos</a:t>
            </a:r>
            <a:endParaRPr lang="ko-KR" altLang="en-US" sz="5400" dirty="0">
              <a:solidFill>
                <a:srgbClr val="7030A0"/>
              </a:solidFill>
              <a:latin typeface="Trebuchet MS" charset="0"/>
              <a:ea typeface="Trebuchet MS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6855" y="4050665"/>
            <a:ext cx="7767320" cy="1097280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Es la mejor opción para evitar la propagación del </a:t>
            </a:r>
            <a:r>
              <a:rPr lang="es-CO" dirty="0" err="1">
                <a:solidFill>
                  <a:srgbClr val="FF0000"/>
                </a:solidFill>
              </a:rPr>
              <a:t>covid</a:t>
            </a:r>
            <a:r>
              <a:rPr lang="es-CO" dirty="0">
                <a:solidFill>
                  <a:srgbClr val="FF0000"/>
                </a:solidFill>
              </a:rPr>
              <a:t> 19  </a:t>
            </a:r>
          </a:p>
        </p:txBody>
      </p:sp>
      <p:sp>
        <p:nvSpPr>
          <p:cNvPr id="4" name="AutoShape 2" descr="Resultado de imagen para como realizar el lavado de manos"/>
          <p:cNvSpPr>
            <a:spLocks noChangeAspect="1" noChangeArrowheads="1"/>
          </p:cNvSpPr>
          <p:nvPr/>
        </p:nvSpPr>
        <p:spPr bwMode="auto">
          <a:xfrm>
            <a:off x="-152400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como realizar el lavado de m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como realizar el lavado de ma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0" name="Picture 8" descr="C:/Users/Drogueria/AppData/Roaming/PolarisOffice/ETemp/5572_4829240/image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8267065" y="2270125"/>
            <a:ext cx="2322830" cy="1706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4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0070C0"/>
                </a:solidFill>
              </a:rPr>
              <a:t>Como protegernos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0070C0"/>
                </a:solidFill>
              </a:rPr>
              <a:t>Uso de tapabocas</a:t>
            </a:r>
          </a:p>
        </p:txBody>
      </p:sp>
      <p:pic>
        <p:nvPicPr>
          <p:cNvPr id="2050" name="Picture 2" descr="Resultado de imagen para como usar el tapaboc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773879"/>
            <a:ext cx="4184650" cy="32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0070C0"/>
                </a:solidFill>
              </a:rPr>
              <a:t>Lavado de manos</a:t>
            </a:r>
          </a:p>
        </p:txBody>
      </p:sp>
      <p:pic>
        <p:nvPicPr>
          <p:cNvPr id="2056" name="Picture 8" descr="Resultado de imagen para como realizar el lavado de mano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938" y="2872744"/>
            <a:ext cx="4186237" cy="30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C:/Users/Drogueria/AppData/Roaming/PolarisOffice/ETemp/1976_3454536/fImage184481749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768985"/>
            <a:ext cx="3778250" cy="4664710"/>
          </a:xfrm>
          <a:prstGeom prst="rect">
            <a:avLst/>
          </a:prstGeom>
          <a:noFill/>
        </p:spPr>
      </p:pic>
      <p:pic>
        <p:nvPicPr>
          <p:cNvPr id="5" name="Imagen 1" descr="C:/Users/Drogueria/AppData/Roaming/PolarisOffice/ETemp/1976_3454536/fImage413232176572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4067" r="405" b="4279"/>
          <a:stretch>
            <a:fillRect/>
          </a:stretch>
        </p:blipFill>
        <p:spPr>
          <a:xfrm>
            <a:off x="4466590" y="551180"/>
            <a:ext cx="6259195" cy="5781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ejercicios para realizar en casa niños en sillas de rue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815668" cy="55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8475" y="1069145"/>
            <a:ext cx="15186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5400" dirty="0">
              <a:solidFill>
                <a:srgbClr val="FF000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s-CO" sz="5400" dirty="0">
                <a:solidFill>
                  <a:srgbClr val="FF0000"/>
                </a:solidFill>
              </a:rPr>
              <a:t>Estirar los brazos arriba ,a los lados y abajo</a:t>
            </a:r>
            <a:r>
              <a:rPr lang="es-CO" sz="5400" dirty="0"/>
              <a:t>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s-CO" sz="5400" dirty="0">
                <a:solidFill>
                  <a:srgbClr val="FF0000"/>
                </a:solidFill>
              </a:rPr>
              <a:t>Girar el tronco de derecha a izquierda.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s-CO" sz="5400" dirty="0">
                <a:solidFill>
                  <a:srgbClr val="FF0000"/>
                </a:solidFill>
              </a:rPr>
              <a:t>Aplaudir arriba y abajo 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14732" y="717452"/>
            <a:ext cx="7835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Y ahora vamos  a ejercitarnos mientras volvemos al colegio.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08764" y="4712004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 ayuda de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mamá y papá todos lo días 2 veces al día.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12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Grp="1" noChangeArrowheads="1"/>
          </p:cNvSpPr>
          <p:nvPr>
            <p:ph type="title"/>
          </p:nvPr>
        </p:nvSpPr>
        <p:spPr>
          <a:xfrm>
            <a:off x="677545" y="609600"/>
            <a:ext cx="8597265" cy="1321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>
                <a:solidFill>
                  <a:schemeClr val="accent1"/>
                </a:solidFill>
                <a:latin typeface="Trebuchet MS" charset="0"/>
                <a:ea typeface="Trebuchet MS" charset="0"/>
              </a:rPr>
              <a:t>MIENTRAS ESTAMOS EN CASA DEBEMOS ALIMENTARNOS BIEN .</a:t>
            </a:r>
            <a:endParaRPr lang="ko-KR" altLang="en-US" sz="3600" dirty="0">
              <a:solidFill>
                <a:schemeClr val="accent1"/>
              </a:solidFill>
              <a:latin typeface="Trebuchet MS" charset="0"/>
              <a:ea typeface="Trebuchet MS" charset="0"/>
            </a:endParaRPr>
          </a:p>
        </p:txBody>
      </p:sp>
      <p:pic>
        <p:nvPicPr>
          <p:cNvPr id="4" name="Imagen 1" descr="C:/Users/Drogueria/AppData/Roaming/PolarisOffice/ETemp/1976_3454536/fImage52837171147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2041525"/>
            <a:ext cx="3277235" cy="4265930"/>
          </a:xfrm>
          <a:prstGeom prst="rect">
            <a:avLst/>
          </a:prstGeom>
          <a:noFill/>
        </p:spPr>
      </p:pic>
      <p:pic>
        <p:nvPicPr>
          <p:cNvPr id="5" name="Imagen 5" descr="C:/Users/Drogueria/AppData/Roaming/PolarisOffice/ETemp/1976_3454536/fImage587301729358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95" y="1873885"/>
            <a:ext cx="4408170" cy="46253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5</Pages>
  <Words>62</Words>
  <Characters>0</Characters>
  <Application>Microsoft Office PowerPoint</Application>
  <DocSecurity>0</DocSecurity>
  <PresentationFormat>Panorámica</PresentationFormat>
  <Lines>0</Lines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Faceta</vt:lpstr>
      <vt:lpstr>Quedate en casa y lava tus manos</vt:lpstr>
      <vt:lpstr>Como protegernos </vt:lpstr>
      <vt:lpstr>Presentación de PowerPoint</vt:lpstr>
      <vt:lpstr>Presentación de PowerPoint</vt:lpstr>
      <vt:lpstr>MIENTRAS ESTAMOS EN CASA DEBEMOS ALIMENTARNOS BIEN .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Quedate en casa y lava tus manos</dc:title>
  <dc:creator>Polaris Office</dc:creator>
  <cp:lastModifiedBy>goyapuga26@gmail.com</cp:lastModifiedBy>
  <cp:revision>4</cp:revision>
  <dcterms:modified xsi:type="dcterms:W3CDTF">2020-03-27T04:21:00Z</dcterms:modified>
</cp:coreProperties>
</file>